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74FF5-557B-4B78-9CB6-BD4E1D1BCEAE}" type="datetimeFigureOut">
              <a:rPr lang="en-US" smtClean="0"/>
              <a:t>4/13/2010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65569-BF00-4288-B325-066F960870C6}" type="slidenum">
              <a:rPr lang="en-SG" smtClean="0"/>
              <a:t>‹#›</a:t>
            </a:fld>
            <a:endParaRPr lang="en-S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500306"/>
            <a:ext cx="8229600" cy="1143000"/>
          </a:xfrm>
        </p:spPr>
        <p:txBody>
          <a:bodyPr/>
          <a:lstStyle/>
          <a:p>
            <a:r>
              <a:rPr lang="en-US" dirty="0" smtClean="0"/>
              <a:t>My IRS Project </a:t>
            </a:r>
            <a:endParaRPr lang="en-SG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</a:t>
            </a: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Does playing memory games helps to    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improve memory?        </a:t>
            </a:r>
            <a:endParaRPr lang="en-SG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Memory Games are known to improve peoples </a:t>
            </a:r>
          </a:p>
          <a:p>
            <a:pPr>
              <a:buNone/>
            </a:pPr>
            <a:r>
              <a:rPr lang="en-US" dirty="0" smtClean="0"/>
              <a:t>memory</a:t>
            </a:r>
            <a:endParaRPr lang="en-SG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 want to do this project 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400" dirty="0" smtClean="0"/>
              <a:t>I want to do this project so that I can help those people who have poor memory to improve their 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At first, when I start realizing that my family members are often forgetting things, I felt irritated as they asked me over and over again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 smtClean="0"/>
              <a:t>If there is guarantee way to improve one’s memory, I am sure that this will benefit a lot of people</a:t>
            </a:r>
            <a:endParaRPr lang="en-SG" sz="2400" dirty="0"/>
          </a:p>
        </p:txBody>
      </p:sp>
    </p:spTree>
  </p:cSld>
  <p:clrMapOvr>
    <a:masterClrMapping/>
  </p:clrMapOvr>
  <p:transition spd="slow"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I gathered 2 of my friends to help me with my project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Then on the first day, I give them a test on words that has 10 letters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After that, I will play a memory game with them and record the 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Everyday, I will see if the friend is getting better at the game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I will continue this until the June holidays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After the June holidays, I will play memory games with them for another week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Finally  by Term 3 Week 2, I will give them the final test to see if they improve.  I will also give one before the June holidays</a:t>
            </a:r>
          </a:p>
          <a:p>
            <a:pPr marL="514350" indent="-514350">
              <a:buFont typeface="+mj-lt"/>
              <a:buAutoNum type="arabicPeriod"/>
            </a:pPr>
            <a:endParaRPr lang="en-SG" dirty="0"/>
          </a:p>
        </p:txBody>
      </p:sp>
    </p:spTree>
  </p:cSld>
  <p:clrMapOvr>
    <a:masterClrMapping/>
  </p:clrMapOvr>
  <p:transition spd="slow">
    <p:pull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 obtained the words from Scrabble Dictionary</a:t>
            </a:r>
            <a:r>
              <a:rPr lang="en-SG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218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My IRS Project </vt:lpstr>
      <vt:lpstr>Question</vt:lpstr>
      <vt:lpstr>Hypothesis</vt:lpstr>
      <vt:lpstr>Why I want to do this project </vt:lpstr>
      <vt:lpstr>Steps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JOE</dc:creator>
  <cp:lastModifiedBy>JOE</cp:lastModifiedBy>
  <cp:revision>8</cp:revision>
  <dcterms:created xsi:type="dcterms:W3CDTF">2010-04-13T07:16:18Z</dcterms:created>
  <dcterms:modified xsi:type="dcterms:W3CDTF">2010-04-13T08:59:59Z</dcterms:modified>
</cp:coreProperties>
</file>